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3" r:id="rId4"/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58" autoAdjust="0"/>
  </p:normalViewPr>
  <p:slideViewPr>
    <p:cSldViewPr>
      <p:cViewPr>
        <p:scale>
          <a:sx n="71" d="100"/>
          <a:sy n="71" d="100"/>
        </p:scale>
        <p:origin x="-82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68E1-E445-49EB-8DEF-252118601D5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CA-DC9E-4EB2-907B-C923E778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9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68E1-E445-49EB-8DEF-252118601D5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CA-DC9E-4EB2-907B-C923E778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7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68E1-E445-49EB-8DEF-252118601D5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CA-DC9E-4EB2-907B-C923E778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5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68E1-E445-49EB-8DEF-252118601D5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CA-DC9E-4EB2-907B-C923E778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2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68E1-E445-49EB-8DEF-252118601D5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CA-DC9E-4EB2-907B-C923E778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6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68E1-E445-49EB-8DEF-252118601D5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CA-DC9E-4EB2-907B-C923E778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5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68E1-E445-49EB-8DEF-252118601D5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CA-DC9E-4EB2-907B-C923E778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58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68E1-E445-49EB-8DEF-252118601D5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CA-DC9E-4EB2-907B-C923E778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3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68E1-E445-49EB-8DEF-252118601D5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CA-DC9E-4EB2-907B-C923E778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5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68E1-E445-49EB-8DEF-252118601D5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CA-DC9E-4EB2-907B-C923E778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34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68E1-E445-49EB-8DEF-252118601D5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CA-DC9E-4EB2-907B-C923E778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5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668E1-E445-49EB-8DEF-252118601D5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1BCA-DC9E-4EB2-907B-C923E778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1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картинки с прозрачным фоном\1618877416_9-phonoteka_org-p-fon-osennii-dlya-prezentatsii-detskii-sa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8"/>
            <a:ext cx="9144000" cy="68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\Desktop\20211022_1427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-2853" r="19724"/>
          <a:stretch/>
        </p:blipFill>
        <p:spPr bwMode="auto">
          <a:xfrm rot="5400000">
            <a:off x="2262161" y="410247"/>
            <a:ext cx="5153178" cy="744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83270" y="0"/>
            <a:ext cx="7377468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Конкурс поделок</a:t>
            </a: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«ОСЕНЬ -  ЩЕДРАЯ ПОРА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98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картинки с прозрачным фоном\1618877416_9-phonoteka_org-p-fon-osennii-dlya-prezentatsii-detskii-sa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8"/>
            <a:ext cx="9144000" cy="68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79628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105835"/>
            <a:ext cx="32004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Терентьев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Тимофей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IMG-20220111-WA00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08"/>
          <a:stretch/>
        </p:blipFill>
        <p:spPr bwMode="auto">
          <a:xfrm>
            <a:off x="3563888" y="620688"/>
            <a:ext cx="494738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9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картинки с прозрачным фоном\1618877416_9-phonoteka_org-p-fon-osennii-dlya-prezentatsii-detskii-sa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8181cb15-da49-4cc9-bccd-96f74dc549f7 (1)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1337"/>
            <a:ext cx="2805428" cy="2805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cd1f88c6-128b-418c-9a61-f7bf7318b954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4" y="3801486"/>
            <a:ext cx="2927647" cy="2927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11e6fb7a-ee8d-4c84-8242-154f73874e38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88" y="1054563"/>
            <a:ext cx="3162943" cy="4751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9817" y="131233"/>
            <a:ext cx="555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Стрелков Богдан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4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картинки с прозрачным фоном\1618877416_9-phonoteka_org-p-fon-osennii-dlya-prezentatsii-detskii-sa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" y="33222"/>
            <a:ext cx="9144000" cy="68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20211022_1148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6779"/>
          <a:stretch/>
        </p:blipFill>
        <p:spPr bwMode="auto">
          <a:xfrm rot="5400000">
            <a:off x="3650368" y="1219471"/>
            <a:ext cx="5886819" cy="4648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20211022_1148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512" y="2454636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1051" y="157393"/>
            <a:ext cx="38210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Кувшинов</a:t>
            </a:r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Илья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4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артинки с прозрачным фоном\1618877416_9-phonoteka_org-p-fon-osennii-dlya-prezentatsii-detskii-sa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0"/>
            <a:ext cx="9144000" cy="68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20211022_1608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1" t="10154"/>
          <a:stretch/>
        </p:blipFill>
        <p:spPr bwMode="auto">
          <a:xfrm rot="5400000">
            <a:off x="3587278" y="1245370"/>
            <a:ext cx="5794120" cy="4688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20211103_102330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0"/>
          <a:stretch/>
        </p:blipFill>
        <p:spPr bwMode="auto">
          <a:xfrm rot="5400000">
            <a:off x="153497" y="2343621"/>
            <a:ext cx="3914201" cy="3204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8277" y="278678"/>
            <a:ext cx="35782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Никитина </a:t>
            </a: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Ясмин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94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картинки с прозрачным фоном\1618877416_9-phonoteka_org-p-fon-osennii-dlya-prezentatsii-detskii-sa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8"/>
            <a:ext cx="9144000" cy="68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20211022_1151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12534" r="5844" b="13583"/>
          <a:stretch/>
        </p:blipFill>
        <p:spPr bwMode="auto">
          <a:xfrm rot="5400000">
            <a:off x="3731607" y="1230664"/>
            <a:ext cx="5961208" cy="4421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20211103_102354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2" t="14078" r="10241" b="6547"/>
          <a:stretch/>
        </p:blipFill>
        <p:spPr bwMode="auto">
          <a:xfrm rot="5400000">
            <a:off x="198226" y="2114141"/>
            <a:ext cx="4505217" cy="4110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1878" y="206531"/>
            <a:ext cx="33779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Искакова</a:t>
            </a:r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Айлин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9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картинки с прозрачным фоном\1618877416_9-phonoteka_org-p-fon-osennii-dlya-prezentatsii-detskii-sa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8"/>
            <a:ext cx="9144000" cy="68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20211103_102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0310" y="2316654"/>
            <a:ext cx="4926768" cy="3695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20211022_1149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t="9752" r="5596" b="18204"/>
          <a:stretch/>
        </p:blipFill>
        <p:spPr bwMode="auto">
          <a:xfrm rot="5400000">
            <a:off x="3680577" y="1440103"/>
            <a:ext cx="5760640" cy="4265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3927" y="116632"/>
            <a:ext cx="35866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Дюсенбаев</a:t>
            </a:r>
            <a:endParaRPr lang="ru-RU" sz="5400" b="1" cap="none" spc="0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Карим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картинки с прозрачным фоном\1618877416_9-phonoteka_org-p-fon-osennii-dlya-prezentatsii-detskii-sa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75" y="13928"/>
            <a:ext cx="9144000" cy="68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\Desktop\20211103_1024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 t="3480" r="30027"/>
          <a:stretch/>
        </p:blipFill>
        <p:spPr bwMode="auto">
          <a:xfrm rot="5400000">
            <a:off x="1769702" y="412082"/>
            <a:ext cx="5391877" cy="7223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1550" y="404664"/>
            <a:ext cx="7346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Айтмагамбетов</a:t>
            </a:r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Ералы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559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23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14</cp:revision>
  <dcterms:created xsi:type="dcterms:W3CDTF">2021-11-15T15:34:48Z</dcterms:created>
  <dcterms:modified xsi:type="dcterms:W3CDTF">2022-01-16T17:26:05Z</dcterms:modified>
</cp:coreProperties>
</file>